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4964" r:id="rId9"/>
    <p:sldId id="266" r:id="rId10"/>
    <p:sldId id="259" r:id="rId11"/>
    <p:sldId id="367" r:id="rId12"/>
    <p:sldId id="340" r:id="rId13"/>
    <p:sldId id="278" r:id="rId14"/>
    <p:sldId id="279" r:id="rId15"/>
    <p:sldId id="369" r:id="rId16"/>
    <p:sldId id="370" r:id="rId17"/>
    <p:sldId id="368" r:id="rId18"/>
    <p:sldId id="380" r:id="rId19"/>
    <p:sldId id="376" r:id="rId20"/>
    <p:sldId id="377" r:id="rId21"/>
    <p:sldId id="341" r:id="rId22"/>
    <p:sldId id="283" r:id="rId23"/>
    <p:sldId id="284" r:id="rId24"/>
    <p:sldId id="371" r:id="rId25"/>
    <p:sldId id="342" r:id="rId26"/>
    <p:sldId id="314" r:id="rId27"/>
    <p:sldId id="315" r:id="rId28"/>
    <p:sldId id="316" r:id="rId29"/>
    <p:sldId id="372" r:id="rId30"/>
    <p:sldId id="374" r:id="rId31"/>
    <p:sldId id="373" r:id="rId32"/>
    <p:sldId id="375" r:id="rId33"/>
    <p:sldId id="343" r:id="rId34"/>
    <p:sldId id="325" r:id="rId35"/>
    <p:sldId id="326" r:id="rId36"/>
    <p:sldId id="379" r:id="rId37"/>
    <p:sldId id="378" r:id="rId38"/>
    <p:sldId id="344" r:id="rId39"/>
    <p:sldId id="332" r:id="rId40"/>
    <p:sldId id="333" r:id="rId41"/>
    <p:sldId id="345" r:id="rId42"/>
    <p:sldId id="360" r:id="rId43"/>
    <p:sldId id="359" r:id="rId44"/>
    <p:sldId id="346" r:id="rId45"/>
    <p:sldId id="347" r:id="rId46"/>
    <p:sldId id="352" r:id="rId47"/>
    <p:sldId id="361" r:id="rId48"/>
    <p:sldId id="365" r:id="rId49"/>
    <p:sldId id="351" r:id="rId50"/>
    <p:sldId id="348" r:id="rId51"/>
    <p:sldId id="349" r:id="rId52"/>
    <p:sldId id="355" r:id="rId53"/>
    <p:sldId id="354" r:id="rId54"/>
    <p:sldId id="356" r:id="rId55"/>
    <p:sldId id="363" r:id="rId5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83" d="100"/>
          <a:sy n="83" d="100"/>
        </p:scale>
        <p:origin x="102" y="11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2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2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2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2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3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azadmin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AZ-103/104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</p:txBody>
      </p:sp>
    </p:spTree>
    <p:extLst>
      <p:ext uri="{BB962C8B-B14F-4D97-AF65-F5344CB8AC3E}">
        <p14:creationId xmlns:p14="http://schemas.microsoft.com/office/powerpoint/2010/main" val="1933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"on or around" March 31, 2020:</a:t>
            </a:r>
          </a:p>
          <a:p>
            <a:pPr lvl="1"/>
            <a:r>
              <a:rPr lang="en-US" dirty="0"/>
              <a:t>AZ-104 goes into beta testing</a:t>
            </a:r>
          </a:p>
          <a:p>
            <a:r>
              <a:rPr lang="en-US" dirty="0"/>
              <a:t>AZ-103 will retire on or around June 30, 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of the new exams is to reduce redundancy between certs</a:t>
            </a:r>
          </a:p>
          <a:p>
            <a:pPr lvl="1"/>
            <a:r>
              <a:rPr lang="en-US" dirty="0"/>
              <a:t>And re-align with JTA / job role</a:t>
            </a:r>
          </a:p>
          <a:p>
            <a:r>
              <a:rPr lang="en-US" dirty="0"/>
              <a:t>Both AZ-103 and AZ-104 grant the same badge</a:t>
            </a:r>
          </a:p>
          <a:p>
            <a:r>
              <a:rPr lang="en-US" dirty="0"/>
              <a:t>I advise you to stay on track with the AZ-103</a:t>
            </a:r>
          </a:p>
          <a:p>
            <a:r>
              <a:rPr lang="en-US" dirty="0"/>
              <a:t>Beta exam periods are of variable length</a:t>
            </a:r>
          </a:p>
          <a:p>
            <a:r>
              <a:rPr lang="en-US" dirty="0"/>
              <a:t>It will take content creators months to "catch up" to</a:t>
            </a:r>
            <a:br>
              <a:rPr lang="en-US" dirty="0"/>
            </a:br>
            <a:r>
              <a:rPr lang="en-US" dirty="0"/>
              <a:t>cover AZ-104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2049-B63A-4065-B2B9-742372FE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772</TotalTime>
  <Words>1013</Words>
  <Application>Microsoft Office PowerPoint</Application>
  <PresentationFormat>On-screen Show (16:9)</PresentationFormat>
  <Paragraphs>262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Courier New</vt:lpstr>
      <vt:lpstr>Gotham Medium</vt:lpstr>
      <vt:lpstr>Times New Roman</vt:lpstr>
      <vt:lpstr>Standard_LiveLessons_2017</vt:lpstr>
      <vt:lpstr>Exam AZ-103: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AZ-103 2020 Changes</vt:lpstr>
      <vt:lpstr>AZ-103 2020 Changes</vt:lpstr>
      <vt:lpstr>Module 1: Manage Azure Subscriptions and Resources </vt:lpstr>
      <vt:lpstr>Module 1 Learning Objectives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Microsoft Role-Based Certifications</vt:lpstr>
      <vt:lpstr>Tim's Cert Study Pyramid</vt:lpstr>
      <vt:lpstr>Exam AZ-103/104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116</cp:revision>
  <cp:lastPrinted>2020-03-03T17:03:58Z</cp:lastPrinted>
  <dcterms:created xsi:type="dcterms:W3CDTF">2015-09-28T19:52:00Z</dcterms:created>
  <dcterms:modified xsi:type="dcterms:W3CDTF">2020-03-03T18:23:49Z</dcterms:modified>
</cp:coreProperties>
</file>